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64" r:id="rId5"/>
    <p:sldId id="261" r:id="rId6"/>
    <p:sldId id="257" r:id="rId7"/>
    <p:sldId id="258" r:id="rId8"/>
    <p:sldId id="259" r:id="rId9"/>
  </p:sldIdLst>
  <p:sldSz cx="12192000" cy="6858000"/>
  <p:notesSz cx="6858000" cy="9144000"/>
  <p:defaultTextStyle>
    <a:defPPr>
      <a:defRPr lang="en-001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8FFB"/>
    <a:srgbClr val="0F0236"/>
    <a:srgbClr val="815E82"/>
    <a:srgbClr val="270A3B"/>
    <a:srgbClr val="5F1890"/>
    <a:srgbClr val="3C1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3T22:18:45.95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564 791,'-1'-10,"1"-1,-2 0,1 1,-1-1,-1 0,0 1,-8-19,-2 4,-27-41,30 49,1 0,-12-32,15 33,0 1,-1 1,-1-1,0 1,-11-14,-35-43,31 39,-1 2,-2 0,-49-45,18 25,-22-18,66 60,8 5,0-1,0 1,0-1,1 0,-1 0,1 0,-5-8,9 6,4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3T22:18:47.85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654 1,'-15'9,"1"0,0 2,0 0,1 0,-16 18,-10 9,-101 81,100-88,-1-2,-61 32,83-49,1 0,0 2,0 0,2 0,0 2,-28 33,9-8,26-28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3T22:18:50.19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609 656,'-7'-7,"1"-1,0 0,-8-16,-6-7,2 6,-4-4,0-2,-18-37,25 42,0 1,-2 1,-38-44,-70-58,104 107,2 0,0 2,-2 0,0 1,-1 1,0 1,-40-17,42 23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3T22:18:52.67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556 0,'-2'5,"0"-1,0 0,0 0,0 0,0 0,-1 0,0-1,1 1,-1-1,-7 6,-1 4,-4 2,0 0,-1 0,-1-1,-19 12,21-16,1 0,0 1,0 0,1 1,1 1,0 0,-15 22,-51 80,68-102,0 0,-16 16,16-19,1 0,0 0,1 1,-13 20,10-9,7-10,-1-1,-1-1,0 1,-1-1,0 0,0 0,-1-1,0 0,-15 12,4-8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3T22:18:55.840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343D7-A608-406C-BA83-38C5D7E74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46C9B-984F-4F79-B5D9-DD0B003B0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E207E-CE14-4CCB-8C7F-3DBD78325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A077-C606-4AD6-902E-17CF7C190FB5}" type="datetimeFigureOut">
              <a:rPr lang="en-001" smtClean="0"/>
              <a:t>03/03/2021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02A7C-C746-4786-A9F5-BF1B37A93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67FDA-93EA-46B3-AF90-990F0ECA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A1EA-E244-47BF-918B-B949D7F654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6109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634B-1D05-4371-BC7F-18DE75C8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AFD68-B2F3-473E-BC68-62D2320AE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43C44-CBA4-4740-91D9-BCB867839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A077-C606-4AD6-902E-17CF7C190FB5}" type="datetimeFigureOut">
              <a:rPr lang="en-001" smtClean="0"/>
              <a:t>03/03/2021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A463A-E95C-4F03-BB70-7218047E3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B54C7-8E9F-4916-BE79-19104CFF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A1EA-E244-47BF-918B-B949D7F654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39780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E0C560-2E83-4320-A2EB-E7AAEBA6E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7CA8E-31EB-41F6-A4B4-580619117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B3436-2169-42C9-A03B-20EB026B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A077-C606-4AD6-902E-17CF7C190FB5}" type="datetimeFigureOut">
              <a:rPr lang="en-001" smtClean="0"/>
              <a:t>03/03/2021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A497B-154A-4980-A5D2-B1C2B0F82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A45B-915B-4291-9FF7-FF27E20E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A1EA-E244-47BF-918B-B949D7F654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83079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8652-83AA-4DB4-8A80-0BE07D5E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9A76-E05C-471F-80C0-5F065DFED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B7D73-02A4-4901-BD0B-1DF2BCFE2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A077-C606-4AD6-902E-17CF7C190FB5}" type="datetimeFigureOut">
              <a:rPr lang="en-001" smtClean="0"/>
              <a:t>03/03/2021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9310A-1A42-4BAD-AFEF-0A425711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C5A23-2085-47B4-9FE2-476504D7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A1EA-E244-47BF-918B-B949D7F654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90562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43CEE-16BC-4B64-BF66-65D6297A6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14BF0-765B-48C4-88B6-6B83D6E08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7469C-D007-4CDD-949D-59C1AAB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A077-C606-4AD6-902E-17CF7C190FB5}" type="datetimeFigureOut">
              <a:rPr lang="en-001" smtClean="0"/>
              <a:t>03/03/2021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F8441-079C-4976-96A2-546879FA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E4ACF-AFCC-4B3A-B69E-D721D76F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A1EA-E244-47BF-918B-B949D7F654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577697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2838-9535-478C-AEC3-049137048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D683-72D5-42FE-AF2B-0E3ABAFBA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1F4F4-91E1-4E02-82D9-B86D2746B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3E83D-8123-403F-9487-9AA51854E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A077-C606-4AD6-902E-17CF7C190FB5}" type="datetimeFigureOut">
              <a:rPr lang="en-001" smtClean="0"/>
              <a:t>03/03/2021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7811B7-0DD3-4CAC-9996-7A607C90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AB45B-84F4-4BEE-97D1-0651D923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A1EA-E244-47BF-918B-B949D7F654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26408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DDBB-A043-45C5-AF79-CB6FD3842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E4982-307E-4C1F-95B7-11A75FA4E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9FCA22-A915-4F13-B53B-6929AAE8D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3F9F6-B187-47B7-8C90-E24E96399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BB595-7B65-4E36-ABC6-21218680E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38066-EE6D-4E8D-8F6F-F433EBC24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A077-C606-4AD6-902E-17CF7C190FB5}" type="datetimeFigureOut">
              <a:rPr lang="en-001" smtClean="0"/>
              <a:t>03/03/2021</a:t>
            </a:fld>
            <a:endParaRPr lang="en-001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56BB2B-6623-4D28-B1C6-C7E8D4D54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134CA8-CFA0-4079-8B0B-A39A360A7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A1EA-E244-47BF-918B-B949D7F654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43899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980B8-D700-4D77-8E1F-A1E624B8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018B5D-EAD2-4ADD-A905-7EE657DD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A077-C606-4AD6-902E-17CF7C190FB5}" type="datetimeFigureOut">
              <a:rPr lang="en-001" smtClean="0"/>
              <a:t>03/03/2021</a:t>
            </a:fld>
            <a:endParaRPr lang="en-00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AB6A1-3C9C-4365-AEA8-D0DA0DBDF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0752B-7EEA-41C2-8A5B-641F575D8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A1EA-E244-47BF-918B-B949D7F654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691776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44CC9-AD79-41C5-A5BB-76C0DE21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A077-C606-4AD6-902E-17CF7C190FB5}" type="datetimeFigureOut">
              <a:rPr lang="en-001" smtClean="0"/>
              <a:t>03/03/2021</a:t>
            </a:fld>
            <a:endParaRPr lang="en-00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12EF6-21F3-4653-AA4F-BB3ECA4E8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FE5CE-12D0-4F8E-A569-9B44BA19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A1EA-E244-47BF-918B-B949D7F654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06733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B132-D485-407A-816C-6BF7BA39D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384D-9562-4A7E-A9B5-9BBE1D86E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C4FFA2-9C94-44ED-B1A9-3DBA5C377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184F9-6826-4937-BCD7-44B59DDD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A077-C606-4AD6-902E-17CF7C190FB5}" type="datetimeFigureOut">
              <a:rPr lang="en-001" smtClean="0"/>
              <a:t>03/03/2021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F9291-F75F-4D16-B1CF-76BC766A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E5A07-FD39-440F-B664-84DE3994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A1EA-E244-47BF-918B-B949D7F654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112657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6204-6A0F-4E84-90DD-F6A1ACE2B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98C372-CD0F-46C0-A697-0B0C40E99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76A39-68BD-47ED-9EB6-E8D59AFFB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0CD57-00CB-45A0-9581-6920611B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A077-C606-4AD6-902E-17CF7C190FB5}" type="datetimeFigureOut">
              <a:rPr lang="en-001" smtClean="0"/>
              <a:t>03/03/2021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C8710-1F06-4C6F-AA05-6029B83CF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B06B8-16DF-4FFD-8866-103FBBB41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A1EA-E244-47BF-918B-B949D7F654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88530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52F356-7F7E-4363-9C37-83761F05E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39BA7-2716-4A36-8722-C7B6F3396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815E6-E55D-4F68-BC06-06CE105C88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1A077-C606-4AD6-902E-17CF7C190FB5}" type="datetimeFigureOut">
              <a:rPr lang="en-001" smtClean="0"/>
              <a:t>03/03/2021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0E426-1C79-48CC-9DCF-355D1C2A2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9F871-9932-43B4-B039-7AB5ED1AF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A1EA-E244-47BF-918B-B949D7F654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96873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001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30000" sy="29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155DEF8F-02CB-4D40-B460-5AA19CE188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41" r="18556" b="18019"/>
          <a:stretch/>
        </p:blipFill>
        <p:spPr>
          <a:xfrm rot="19802299">
            <a:off x="1600239" y="1863626"/>
            <a:ext cx="3969700" cy="2229899"/>
          </a:xfrm>
          <a:prstGeom prst="rect">
            <a:avLst/>
          </a:prstGeom>
        </p:spPr>
      </p:pic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746CCCD9-0195-41C0-8772-244B0BE3674C}"/>
              </a:ext>
            </a:extLst>
          </p:cNvPr>
          <p:cNvSpPr/>
          <p:nvPr/>
        </p:nvSpPr>
        <p:spPr>
          <a:xfrm>
            <a:off x="5725937" y="480773"/>
            <a:ext cx="4759219" cy="3188677"/>
          </a:xfrm>
          <a:prstGeom prst="wedgeRectCallout">
            <a:avLst>
              <a:gd name="adj1" fmla="val -69360"/>
              <a:gd name="adj2" fmla="val 20956"/>
            </a:avLst>
          </a:prstGeom>
          <a:gradFill>
            <a:gsLst>
              <a:gs pos="0">
                <a:srgbClr val="C00000"/>
              </a:gs>
              <a:gs pos="32000">
                <a:srgbClr val="FFC000"/>
              </a:gs>
              <a:gs pos="6900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solidFill>
                  <a:srgbClr val="C00000"/>
                </a:solidFill>
                <a:latin typeface="Comic Sans MS" panose="030F0702030302020204" pitchFamily="66" charset="0"/>
              </a:rPr>
              <a:t>Tú!</a:t>
            </a:r>
          </a:p>
          <a:p>
            <a:pPr algn="ctr"/>
            <a:r>
              <a:rPr lang="es-MX" sz="3200" dirty="0">
                <a:solidFill>
                  <a:srgbClr val="C00000"/>
                </a:solidFill>
                <a:latin typeface="Comic Sans MS" panose="030F0702030302020204" pitchFamily="66" charset="0"/>
              </a:rPr>
              <a:t>Si, tú!</a:t>
            </a:r>
          </a:p>
          <a:p>
            <a:pPr algn="ctr"/>
            <a:r>
              <a:rPr lang="es-MX" sz="3200" dirty="0">
                <a:solidFill>
                  <a:srgbClr val="C00000"/>
                </a:solidFill>
                <a:latin typeface="Comic Sans MS" panose="030F0702030302020204" pitchFamily="66" charset="0"/>
              </a:rPr>
              <a:t>Estudia una carrera STEM</a:t>
            </a:r>
          </a:p>
          <a:p>
            <a:pPr algn="ctr"/>
            <a:endParaRPr lang="es-MX" sz="3200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s-MX" sz="3200" dirty="0" err="1">
                <a:solidFill>
                  <a:srgbClr val="C00000"/>
                </a:solidFill>
                <a:latin typeface="Comic Sans MS" panose="030F0702030302020204" pitchFamily="66" charset="0"/>
              </a:rPr>
              <a:t>Plox</a:t>
            </a:r>
            <a:r>
              <a:rPr lang="es-MX" sz="3200" dirty="0">
                <a:solidFill>
                  <a:srgbClr val="C00000"/>
                </a:solidFill>
                <a:latin typeface="Comic Sans MS" panose="030F0702030302020204" pitchFamily="66" charset="0"/>
              </a:rPr>
              <a:t>&lt;3</a:t>
            </a:r>
            <a:endParaRPr lang="en-001" sz="32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BF5CE6FA-0570-424C-99CB-F5FE6944980C}"/>
              </a:ext>
            </a:extLst>
          </p:cNvPr>
          <p:cNvSpPr/>
          <p:nvPr/>
        </p:nvSpPr>
        <p:spPr>
          <a:xfrm>
            <a:off x="5725937" y="4595193"/>
            <a:ext cx="4759219" cy="1195880"/>
          </a:xfrm>
          <a:prstGeom prst="wedgeRectCallout">
            <a:avLst>
              <a:gd name="adj1" fmla="val -80690"/>
              <a:gd name="adj2" fmla="val -104279"/>
            </a:avLst>
          </a:prstGeom>
          <a:gradFill>
            <a:gsLst>
              <a:gs pos="0">
                <a:srgbClr val="C00000"/>
              </a:gs>
              <a:gs pos="32000">
                <a:srgbClr val="FFC000"/>
              </a:gs>
              <a:gs pos="6900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rgbClr val="C00000"/>
                </a:solidFill>
                <a:latin typeface="Comic Sans MS" panose="030F0702030302020204" pitchFamily="66" charset="0"/>
              </a:rPr>
              <a:t>Y dime dónde vives</a:t>
            </a:r>
            <a:endParaRPr lang="en-001" sz="12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259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30000" sy="29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D3E45C-DA97-4531-AC09-84DBB2768575}"/>
              </a:ext>
            </a:extLst>
          </p:cNvPr>
          <p:cNvSpPr/>
          <p:nvPr/>
        </p:nvSpPr>
        <p:spPr>
          <a:xfrm>
            <a:off x="6095999" y="5282589"/>
            <a:ext cx="2222500" cy="571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270A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SIGUIENTE</a:t>
            </a:r>
            <a:endParaRPr lang="en-001" b="1" dirty="0">
              <a:solidFill>
                <a:srgbClr val="270A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E35872-2369-41E1-8D8B-D2E1238846F6}"/>
              </a:ext>
            </a:extLst>
          </p:cNvPr>
          <p:cNvSpPr/>
          <p:nvPr/>
        </p:nvSpPr>
        <p:spPr>
          <a:xfrm>
            <a:off x="3405962" y="5282589"/>
            <a:ext cx="2222500" cy="571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270A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ATRAS</a:t>
            </a:r>
            <a:endParaRPr lang="en-001" b="1" dirty="0">
              <a:solidFill>
                <a:srgbClr val="270A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51DC4E-C8B0-4D7E-A909-639CEA28EFC7}"/>
              </a:ext>
            </a:extLst>
          </p:cNvPr>
          <p:cNvSpPr txBox="1"/>
          <p:nvPr/>
        </p:nvSpPr>
        <p:spPr>
          <a:xfrm>
            <a:off x="1761459" y="1652497"/>
            <a:ext cx="8669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b="1" dirty="0">
                <a:solidFill>
                  <a:schemeClr val="bg1"/>
                </a:solidFill>
                <a:latin typeface="Century Gothic" panose="020B0502020202020204" pitchFamily="34" charset="0"/>
                <a:cs typeface="Cascadia Code ExtraLight" panose="020B0609020000020004" pitchFamily="49" charset="0"/>
              </a:rPr>
              <a:t>¿Cuál es tu nombre?</a:t>
            </a:r>
            <a:endParaRPr lang="en-001" sz="6000" dirty="0">
              <a:solidFill>
                <a:schemeClr val="bg1"/>
              </a:solidFill>
              <a:latin typeface="Century Gothic" panose="020B0502020202020204" pitchFamily="34" charset="0"/>
              <a:cs typeface="Cascadia Code ExtraLight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3738B4-9349-4DFC-B210-9CB386264482}"/>
              </a:ext>
            </a:extLst>
          </p:cNvPr>
          <p:cNvSpPr txBox="1"/>
          <p:nvPr/>
        </p:nvSpPr>
        <p:spPr>
          <a:xfrm>
            <a:off x="4082143" y="956755"/>
            <a:ext cx="4027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 tu información</a:t>
            </a:r>
            <a:endParaRPr lang="en-001" sz="1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BE232D-A10B-4F63-85A2-14C2A189EE69}"/>
              </a:ext>
            </a:extLst>
          </p:cNvPr>
          <p:cNvCxnSpPr>
            <a:cxnSpLocks/>
          </p:cNvCxnSpPr>
          <p:nvPr/>
        </p:nvCxnSpPr>
        <p:spPr>
          <a:xfrm flipV="1">
            <a:off x="1761459" y="4291873"/>
            <a:ext cx="8657691" cy="249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6F9A52-4FAD-470A-B1C5-0C8226FED755}"/>
              </a:ext>
            </a:extLst>
          </p:cNvPr>
          <p:cNvSpPr txBox="1"/>
          <p:nvPr/>
        </p:nvSpPr>
        <p:spPr>
          <a:xfrm>
            <a:off x="1761460" y="3276210"/>
            <a:ext cx="8657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b="1" dirty="0">
                <a:solidFill>
                  <a:schemeClr val="bg1">
                    <a:alpha val="22000"/>
                  </a:schemeClr>
                </a:solidFill>
                <a:latin typeface="Century Gothic" panose="020B0502020202020204" pitchFamily="34" charset="0"/>
                <a:cs typeface="Cascadia Code ExtraLight" panose="020B0609020000020004" pitchFamily="49" charset="0"/>
              </a:rPr>
              <a:t>Nombre</a:t>
            </a:r>
            <a:endParaRPr lang="en-001" sz="6000" dirty="0">
              <a:solidFill>
                <a:schemeClr val="bg1">
                  <a:alpha val="22000"/>
                </a:schemeClr>
              </a:solidFill>
              <a:latin typeface="Century Gothic" panose="020B0502020202020204" pitchFamily="34" charset="0"/>
              <a:cs typeface="Cascadia Code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38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30000" sy="29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D3E45C-DA97-4531-AC09-84DBB2768575}"/>
              </a:ext>
            </a:extLst>
          </p:cNvPr>
          <p:cNvSpPr/>
          <p:nvPr/>
        </p:nvSpPr>
        <p:spPr>
          <a:xfrm>
            <a:off x="6095999" y="5282589"/>
            <a:ext cx="2222500" cy="571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270A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SIGUIENTE</a:t>
            </a:r>
            <a:endParaRPr lang="en-001" b="1" dirty="0">
              <a:solidFill>
                <a:srgbClr val="270A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E35872-2369-41E1-8D8B-D2E1238846F6}"/>
              </a:ext>
            </a:extLst>
          </p:cNvPr>
          <p:cNvSpPr/>
          <p:nvPr/>
        </p:nvSpPr>
        <p:spPr>
          <a:xfrm>
            <a:off x="3405962" y="5282589"/>
            <a:ext cx="2222500" cy="571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270A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ATRAS</a:t>
            </a:r>
            <a:endParaRPr lang="en-001" b="1" dirty="0">
              <a:solidFill>
                <a:srgbClr val="270A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51DC4E-C8B0-4D7E-A909-639CEA28EFC7}"/>
              </a:ext>
            </a:extLst>
          </p:cNvPr>
          <p:cNvSpPr txBox="1"/>
          <p:nvPr/>
        </p:nvSpPr>
        <p:spPr>
          <a:xfrm>
            <a:off x="1761459" y="1652497"/>
            <a:ext cx="8669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b="1" dirty="0">
                <a:solidFill>
                  <a:schemeClr val="bg1"/>
                </a:solidFill>
                <a:latin typeface="Century Gothic" panose="020B0502020202020204" pitchFamily="34" charset="0"/>
                <a:cs typeface="Cascadia Code ExtraLight" panose="020B0609020000020004" pitchFamily="49" charset="0"/>
              </a:rPr>
              <a:t>¿Cuántos años tienes?</a:t>
            </a:r>
            <a:endParaRPr lang="en-001" sz="6000" dirty="0">
              <a:solidFill>
                <a:schemeClr val="bg1"/>
              </a:solidFill>
              <a:latin typeface="Century Gothic" panose="020B0502020202020204" pitchFamily="34" charset="0"/>
              <a:cs typeface="Cascadia Code ExtraLight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3738B4-9349-4DFC-B210-9CB386264482}"/>
              </a:ext>
            </a:extLst>
          </p:cNvPr>
          <p:cNvSpPr txBox="1"/>
          <p:nvPr/>
        </p:nvSpPr>
        <p:spPr>
          <a:xfrm>
            <a:off x="4082143" y="956755"/>
            <a:ext cx="4027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 tu información</a:t>
            </a:r>
            <a:endParaRPr lang="en-001" sz="1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BE232D-A10B-4F63-85A2-14C2A189EE69}"/>
              </a:ext>
            </a:extLst>
          </p:cNvPr>
          <p:cNvCxnSpPr>
            <a:cxnSpLocks/>
          </p:cNvCxnSpPr>
          <p:nvPr/>
        </p:nvCxnSpPr>
        <p:spPr>
          <a:xfrm flipV="1">
            <a:off x="1761459" y="4291873"/>
            <a:ext cx="8657691" cy="249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6F9A52-4FAD-470A-B1C5-0C8226FED755}"/>
              </a:ext>
            </a:extLst>
          </p:cNvPr>
          <p:cNvSpPr txBox="1"/>
          <p:nvPr/>
        </p:nvSpPr>
        <p:spPr>
          <a:xfrm>
            <a:off x="1761460" y="3276210"/>
            <a:ext cx="8657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b="1" dirty="0">
                <a:solidFill>
                  <a:schemeClr val="bg1">
                    <a:alpha val="22000"/>
                  </a:schemeClr>
                </a:solidFill>
                <a:latin typeface="Century Gothic" panose="020B0502020202020204" pitchFamily="34" charset="0"/>
                <a:cs typeface="Cascadia Code ExtraLight" panose="020B0609020000020004" pitchFamily="49" charset="0"/>
              </a:rPr>
              <a:t>Edad</a:t>
            </a:r>
            <a:endParaRPr lang="en-001" sz="6000" dirty="0">
              <a:solidFill>
                <a:schemeClr val="bg1">
                  <a:alpha val="22000"/>
                </a:schemeClr>
              </a:solidFill>
              <a:latin typeface="Century Gothic" panose="020B0502020202020204" pitchFamily="34" charset="0"/>
              <a:cs typeface="Cascadia Code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040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30000" sy="29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D3E45C-DA97-4531-AC09-84DBB2768575}"/>
              </a:ext>
            </a:extLst>
          </p:cNvPr>
          <p:cNvSpPr/>
          <p:nvPr/>
        </p:nvSpPr>
        <p:spPr>
          <a:xfrm>
            <a:off x="6095999" y="5282589"/>
            <a:ext cx="2222500" cy="571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270A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SIGUIENTE</a:t>
            </a:r>
            <a:endParaRPr lang="en-001" b="1" dirty="0">
              <a:solidFill>
                <a:srgbClr val="270A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E35872-2369-41E1-8D8B-D2E1238846F6}"/>
              </a:ext>
            </a:extLst>
          </p:cNvPr>
          <p:cNvSpPr/>
          <p:nvPr/>
        </p:nvSpPr>
        <p:spPr>
          <a:xfrm>
            <a:off x="3405962" y="5282589"/>
            <a:ext cx="2222500" cy="571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270A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ATRAS</a:t>
            </a:r>
            <a:endParaRPr lang="en-001" b="1" dirty="0">
              <a:solidFill>
                <a:srgbClr val="270A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51DC4E-C8B0-4D7E-A909-639CEA28EFC7}"/>
              </a:ext>
            </a:extLst>
          </p:cNvPr>
          <p:cNvSpPr txBox="1"/>
          <p:nvPr/>
        </p:nvSpPr>
        <p:spPr>
          <a:xfrm>
            <a:off x="1761459" y="1652497"/>
            <a:ext cx="8669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b="1" dirty="0">
                <a:solidFill>
                  <a:schemeClr val="bg1"/>
                </a:solidFill>
                <a:latin typeface="Century Gothic" panose="020B0502020202020204" pitchFamily="34" charset="0"/>
                <a:cs typeface="Cascadia Code ExtraLight" panose="020B0609020000020004" pitchFamily="49" charset="0"/>
              </a:rPr>
              <a:t>¿Estudias?</a:t>
            </a:r>
            <a:endParaRPr lang="en-001" sz="6000" dirty="0">
              <a:solidFill>
                <a:schemeClr val="bg1"/>
              </a:solidFill>
              <a:latin typeface="Century Gothic" panose="020B0502020202020204" pitchFamily="34" charset="0"/>
              <a:cs typeface="Cascadia Code ExtraLight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3738B4-9349-4DFC-B210-9CB386264482}"/>
              </a:ext>
            </a:extLst>
          </p:cNvPr>
          <p:cNvSpPr txBox="1"/>
          <p:nvPr/>
        </p:nvSpPr>
        <p:spPr>
          <a:xfrm>
            <a:off x="4082143" y="956755"/>
            <a:ext cx="4027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 tu información</a:t>
            </a:r>
            <a:endParaRPr lang="en-001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E74B087-5720-4DDC-80A6-8492C8FAFFEA}"/>
              </a:ext>
            </a:extLst>
          </p:cNvPr>
          <p:cNvSpPr/>
          <p:nvPr/>
        </p:nvSpPr>
        <p:spPr>
          <a:xfrm>
            <a:off x="1859643" y="2898854"/>
            <a:ext cx="2222500" cy="571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270A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ATRAS</a:t>
            </a:r>
            <a:endParaRPr lang="en-001" b="1" dirty="0">
              <a:solidFill>
                <a:srgbClr val="270A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84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30000" sy="29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9AB689-64E7-45B9-B49E-3CD341B36B6E}"/>
              </a:ext>
            </a:extLst>
          </p:cNvPr>
          <p:cNvSpPr txBox="1"/>
          <p:nvPr/>
        </p:nvSpPr>
        <p:spPr>
          <a:xfrm>
            <a:off x="4082143" y="2644170"/>
            <a:ext cx="4027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b="1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  <a:r>
              <a:rPr lang="es-MX" sz="9600" dirty="0">
                <a:solidFill>
                  <a:schemeClr val="bg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rb</a:t>
            </a:r>
            <a:r>
              <a:rPr lang="es-MX" sz="9600" b="1" spc="-300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  <a:r>
              <a:rPr lang="es-MX" sz="9600" spc="-300" dirty="0">
                <a:solidFill>
                  <a:schemeClr val="bg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t</a:t>
            </a:r>
            <a:endParaRPr lang="en-001" sz="9600" spc="-300" dirty="0">
              <a:solidFill>
                <a:schemeClr val="bg1"/>
              </a:solidFill>
              <a:latin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D3E45C-DA97-4531-AC09-84DBB2768575}"/>
              </a:ext>
            </a:extLst>
          </p:cNvPr>
          <p:cNvSpPr/>
          <p:nvPr/>
        </p:nvSpPr>
        <p:spPr>
          <a:xfrm>
            <a:off x="4984750" y="4634003"/>
            <a:ext cx="2222500" cy="571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270A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¡JUGAR!</a:t>
            </a:r>
            <a:endParaRPr lang="en-001" b="1" dirty="0">
              <a:solidFill>
                <a:srgbClr val="270A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E35872-2369-41E1-8D8B-D2E1238846F6}"/>
              </a:ext>
            </a:extLst>
          </p:cNvPr>
          <p:cNvSpPr/>
          <p:nvPr/>
        </p:nvSpPr>
        <p:spPr>
          <a:xfrm>
            <a:off x="4984750" y="5587863"/>
            <a:ext cx="2222500" cy="571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270A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CRÉDITOS</a:t>
            </a:r>
            <a:endParaRPr lang="en-001" b="1" dirty="0">
              <a:solidFill>
                <a:srgbClr val="270A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DA9E73-9282-4D37-B6F7-E4133D557696}"/>
              </a:ext>
            </a:extLst>
          </p:cNvPr>
          <p:cNvSpPr txBox="1"/>
          <p:nvPr/>
        </p:nvSpPr>
        <p:spPr>
          <a:xfrm>
            <a:off x="4082143" y="956755"/>
            <a:ext cx="4027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Puntuación más alta</a:t>
            </a:r>
            <a:endParaRPr lang="en-001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51DC4E-C8B0-4D7E-A909-639CEA28EFC7}"/>
              </a:ext>
            </a:extLst>
          </p:cNvPr>
          <p:cNvSpPr txBox="1"/>
          <p:nvPr/>
        </p:nvSpPr>
        <p:spPr>
          <a:xfrm>
            <a:off x="4082143" y="1418420"/>
            <a:ext cx="4027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000" b="1" dirty="0">
                <a:solidFill>
                  <a:schemeClr val="bg1"/>
                </a:solidFill>
                <a:latin typeface="Consolas" panose="020B0609020204030204" pitchFamily="49" charset="0"/>
              </a:rPr>
              <a:t>28</a:t>
            </a:r>
            <a:endParaRPr lang="en-001" sz="6000" spc="-300" dirty="0">
              <a:solidFill>
                <a:schemeClr val="bg1"/>
              </a:solidFill>
              <a:latin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080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30000" sy="29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raphic">
            <a:extLst>
              <a:ext uri="{FF2B5EF4-FFF2-40B4-BE49-F238E27FC236}">
                <a16:creationId xmlns:a16="http://schemas.microsoft.com/office/drawing/2014/main" id="{DD6EA4D6-E8BB-4C60-B81C-CAC6E99C1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938" y="1822938"/>
            <a:ext cx="3212124" cy="321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230F223-19B6-45DE-9063-65AC06291CAA}"/>
              </a:ext>
            </a:extLst>
          </p:cNvPr>
          <p:cNvGrpSpPr/>
          <p:nvPr/>
        </p:nvGrpSpPr>
        <p:grpSpPr>
          <a:xfrm rot="20853475">
            <a:off x="2742904" y="2845071"/>
            <a:ext cx="6706190" cy="1167856"/>
            <a:chOff x="2192214" y="2749171"/>
            <a:chExt cx="7807570" cy="1359655"/>
          </a:xfrm>
        </p:grpSpPr>
        <p:pic>
          <p:nvPicPr>
            <p:cNvPr id="1026" name="Picture 2" descr="Graphic">
              <a:extLst>
                <a:ext uri="{FF2B5EF4-FFF2-40B4-BE49-F238E27FC236}">
                  <a16:creationId xmlns:a16="http://schemas.microsoft.com/office/drawing/2014/main" id="{713F6D2A-A6B3-498D-84E5-472838385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28012">
              <a:off x="2468184" y="2749171"/>
              <a:ext cx="1359655" cy="1359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369682F-2417-484F-AD42-1F1F52350BE2}"/>
                </a:ext>
              </a:extLst>
            </p:cNvPr>
            <p:cNvSpPr/>
            <p:nvPr/>
          </p:nvSpPr>
          <p:spPr>
            <a:xfrm>
              <a:off x="2192214" y="2895600"/>
              <a:ext cx="7807570" cy="1078523"/>
            </a:xfrm>
            <a:custGeom>
              <a:avLst/>
              <a:gdLst>
                <a:gd name="connsiteX0" fmla="*/ 0 w 7807570"/>
                <a:gd name="connsiteY0" fmla="*/ 0 h 1078523"/>
                <a:gd name="connsiteX1" fmla="*/ 3903785 w 7807570"/>
                <a:gd name="connsiteY1" fmla="*/ 0 h 1078523"/>
                <a:gd name="connsiteX2" fmla="*/ 7807570 w 7807570"/>
                <a:gd name="connsiteY2" fmla="*/ 0 h 1078523"/>
                <a:gd name="connsiteX3" fmla="*/ 7807570 w 7807570"/>
                <a:gd name="connsiteY3" fmla="*/ 1078523 h 1078523"/>
                <a:gd name="connsiteX4" fmla="*/ 3903785 w 7807570"/>
                <a:gd name="connsiteY4" fmla="*/ 1078523 h 1078523"/>
                <a:gd name="connsiteX5" fmla="*/ 0 w 7807570"/>
                <a:gd name="connsiteY5" fmla="*/ 1078523 h 107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7570" h="1078523">
                  <a:moveTo>
                    <a:pt x="0" y="0"/>
                  </a:moveTo>
                  <a:lnTo>
                    <a:pt x="3903785" y="0"/>
                  </a:lnTo>
                  <a:lnTo>
                    <a:pt x="7807570" y="0"/>
                  </a:lnTo>
                  <a:lnTo>
                    <a:pt x="7807570" y="1078523"/>
                  </a:lnTo>
                  <a:lnTo>
                    <a:pt x="3903785" y="1078523"/>
                  </a:lnTo>
                  <a:lnTo>
                    <a:pt x="0" y="1078523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DBBF261-3D09-4494-81C2-24FD9315E6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910" y="845411"/>
            <a:ext cx="520700" cy="520700"/>
          </a:xfrm>
          <a:prstGeom prst="rect">
            <a:avLst/>
          </a:prstGeom>
          <a:effectLst>
            <a:glow rad="63500">
              <a:srgbClr val="5F1890">
                <a:alpha val="40000"/>
              </a:srgb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F546E8-3CA1-40BA-A79C-6A0678E5A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10" y="845411"/>
            <a:ext cx="520700" cy="520700"/>
          </a:xfrm>
          <a:prstGeom prst="rect">
            <a:avLst/>
          </a:prstGeom>
          <a:effectLst>
            <a:glow rad="63500">
              <a:srgbClr val="5F1890">
                <a:alpha val="40000"/>
              </a:srgb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535F9E-9456-4E19-9BFA-424FEA373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910" y="845411"/>
            <a:ext cx="520700" cy="520700"/>
          </a:xfrm>
          <a:prstGeom prst="rect">
            <a:avLst/>
          </a:prstGeom>
          <a:effectLst>
            <a:glow rad="63500">
              <a:srgbClr val="5F1890">
                <a:alpha val="40000"/>
              </a:srgbClr>
            </a:glo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F5300A-CE11-4B25-ABCA-20C71F297515}"/>
              </a:ext>
            </a:extLst>
          </p:cNvPr>
          <p:cNvSpPr txBox="1"/>
          <p:nvPr/>
        </p:nvSpPr>
        <p:spPr>
          <a:xfrm>
            <a:off x="7969738" y="322191"/>
            <a:ext cx="2921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Puntuación: 3</a:t>
            </a:r>
            <a:endParaRPr lang="en-001" dirty="0"/>
          </a:p>
        </p:txBody>
      </p:sp>
      <p:pic>
        <p:nvPicPr>
          <p:cNvPr id="3076" name="Picture 4" descr="Preview">
            <a:extLst>
              <a:ext uri="{FF2B5EF4-FFF2-40B4-BE49-F238E27FC236}">
                <a16:creationId xmlns:a16="http://schemas.microsoft.com/office/drawing/2014/main" id="{AA876D9A-7277-4471-9A48-9AFBE3A6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184" y="365458"/>
            <a:ext cx="952295" cy="95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63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30000" sy="29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155DEF8F-02CB-4D40-B460-5AA19CE188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41" r="18556" b="18019"/>
          <a:stretch/>
        </p:blipFill>
        <p:spPr>
          <a:xfrm rot="20424093">
            <a:off x="892062" y="3024589"/>
            <a:ext cx="4666683" cy="2621415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971A2AD-CC5C-4963-9C92-BAEDF322B125}"/>
              </a:ext>
            </a:extLst>
          </p:cNvPr>
          <p:cNvSpPr/>
          <p:nvPr/>
        </p:nvSpPr>
        <p:spPr>
          <a:xfrm>
            <a:off x="5731329" y="2317858"/>
            <a:ext cx="5275618" cy="3781859"/>
          </a:xfrm>
          <a:prstGeom prst="wedgeRoundRectCallout">
            <a:avLst>
              <a:gd name="adj1" fmla="val -69264"/>
              <a:gd name="adj2" fmla="val 25470"/>
              <a:gd name="adj3" fmla="val 16667"/>
            </a:avLst>
          </a:prstGeom>
          <a:solidFill>
            <a:srgbClr val="270A3B"/>
          </a:solidFill>
          <a:ln w="19050">
            <a:solidFill>
              <a:srgbClr val="815E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¿Sabías que?</a:t>
            </a:r>
          </a:p>
          <a:p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Cras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maximus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Fusce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venenatis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libero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nunc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Nam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libero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001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0F1AB59-E83D-499C-A166-AA5C0784FF1D}"/>
              </a:ext>
            </a:extLst>
          </p:cNvPr>
          <p:cNvSpPr/>
          <p:nvPr/>
        </p:nvSpPr>
        <p:spPr>
          <a:xfrm>
            <a:off x="6017320" y="5337070"/>
            <a:ext cx="2222500" cy="571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270A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OMITIR</a:t>
            </a:r>
            <a:endParaRPr lang="en-001" b="1" dirty="0">
              <a:solidFill>
                <a:srgbClr val="270A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C47E63-78EF-4A65-97DB-6D22AE7B75C6}"/>
              </a:ext>
            </a:extLst>
          </p:cNvPr>
          <p:cNvSpPr/>
          <p:nvPr/>
        </p:nvSpPr>
        <p:spPr>
          <a:xfrm>
            <a:off x="859908" y="5781234"/>
            <a:ext cx="2222500" cy="571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270A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SALIR</a:t>
            </a:r>
            <a:endParaRPr lang="en-001" b="1" dirty="0">
              <a:solidFill>
                <a:srgbClr val="270A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8B4570-FEE6-41E1-AE49-AB37D4CFF5B4}"/>
              </a:ext>
            </a:extLst>
          </p:cNvPr>
          <p:cNvSpPr txBox="1"/>
          <p:nvPr/>
        </p:nvSpPr>
        <p:spPr>
          <a:xfrm>
            <a:off x="3265714" y="505267"/>
            <a:ext cx="56605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6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cs typeface="Arial" panose="020B0604020202020204" pitchFamily="34" charset="0"/>
              </a:rPr>
              <a:t>¡FELICIDADES!</a:t>
            </a:r>
            <a:endParaRPr lang="en-001" sz="4400" dirty="0">
              <a:latin typeface="Impact" panose="020B080603090205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EC985F-37AB-4358-BD88-BA6E4420B7E2}"/>
              </a:ext>
            </a:extLst>
          </p:cNvPr>
          <p:cNvSpPr txBox="1"/>
          <p:nvPr/>
        </p:nvSpPr>
        <p:spPr>
          <a:xfrm>
            <a:off x="4635500" y="1520930"/>
            <a:ext cx="2921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Puntuación: 3</a:t>
            </a:r>
            <a:endParaRPr lang="en-00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36FF67C-7189-4218-8ADB-B240CB53C1B5}"/>
              </a:ext>
            </a:extLst>
          </p:cNvPr>
          <p:cNvSpPr/>
          <p:nvPr/>
        </p:nvSpPr>
        <p:spPr>
          <a:xfrm>
            <a:off x="8448978" y="5337070"/>
            <a:ext cx="2222500" cy="571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270A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INTERESANTE</a:t>
            </a:r>
            <a:endParaRPr lang="en-001" b="1" dirty="0">
              <a:solidFill>
                <a:srgbClr val="270A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06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30000" sy="29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C03A086-8A8A-4CFF-BC22-60F018B853EA}"/>
              </a:ext>
            </a:extLst>
          </p:cNvPr>
          <p:cNvGrpSpPr/>
          <p:nvPr/>
        </p:nvGrpSpPr>
        <p:grpSpPr>
          <a:xfrm>
            <a:off x="2959099" y="1769990"/>
            <a:ext cx="6273802" cy="3524182"/>
            <a:chOff x="1759081" y="1126155"/>
            <a:chExt cx="8673837" cy="4872353"/>
          </a:xfrm>
        </p:grpSpPr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31A7D1A8-A6A1-4F26-8949-D670FC4D6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41" r="18556" b="18019"/>
            <a:stretch/>
          </p:blipFill>
          <p:spPr>
            <a:xfrm rot="11068387">
              <a:off x="1759081" y="1126155"/>
              <a:ext cx="8673837" cy="4872353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23C181-79F0-42CC-BBFB-106DCB86A3EB}"/>
                </a:ext>
              </a:extLst>
            </p:cNvPr>
            <p:cNvGrpSpPr/>
            <p:nvPr/>
          </p:nvGrpSpPr>
          <p:grpSpPr>
            <a:xfrm>
              <a:off x="4214940" y="3771520"/>
              <a:ext cx="344520" cy="394200"/>
              <a:chOff x="4214940" y="3771520"/>
              <a:chExt cx="344520" cy="394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3" name="Ink 2">
                    <a:extLst>
                      <a:ext uri="{FF2B5EF4-FFF2-40B4-BE49-F238E27FC236}">
                        <a16:creationId xmlns:a16="http://schemas.microsoft.com/office/drawing/2014/main" id="{549186CB-A6E4-41A0-9E54-65FD213B4F66}"/>
                      </a:ext>
                    </a:extLst>
                  </p14:cNvPr>
                  <p14:cNvContentPartPr/>
                  <p14:nvPr/>
                </p14:nvContentPartPr>
                <p14:xfrm>
                  <a:off x="4214940" y="3771520"/>
                  <a:ext cx="280440" cy="394200"/>
                </p14:xfrm>
              </p:contentPart>
            </mc:Choice>
            <mc:Fallback>
              <p:pic>
                <p:nvPicPr>
                  <p:cNvPr id="3" name="Ink 2">
                    <a:extLst>
                      <a:ext uri="{FF2B5EF4-FFF2-40B4-BE49-F238E27FC236}">
                        <a16:creationId xmlns:a16="http://schemas.microsoft.com/office/drawing/2014/main" id="{549186CB-A6E4-41A0-9E54-65FD213B4F6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128421" y="3684418"/>
                    <a:ext cx="453975" cy="5679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6029C868-8AB9-428D-A9E2-62ED40073462}"/>
                      </a:ext>
                    </a:extLst>
                  </p14:cNvPr>
                  <p14:cNvContentPartPr/>
                  <p14:nvPr/>
                </p14:nvContentPartPr>
                <p14:xfrm>
                  <a:off x="4233660" y="3771520"/>
                  <a:ext cx="325800" cy="270720"/>
                </p14:xfrm>
              </p:contentPart>
            </mc:Choice>
            <mc:Fallback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6029C868-8AB9-428D-A9E2-62ED4007346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146614" y="3684929"/>
                    <a:ext cx="499394" cy="44439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A396CD-75D8-4A61-9520-8FBCBB8999A4}"/>
                </a:ext>
              </a:extLst>
            </p:cNvPr>
            <p:cNvGrpSpPr/>
            <p:nvPr/>
          </p:nvGrpSpPr>
          <p:grpSpPr>
            <a:xfrm>
              <a:off x="5741700" y="4000120"/>
              <a:ext cx="379800" cy="343080"/>
              <a:chOff x="5741700" y="4000120"/>
              <a:chExt cx="379800" cy="343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E509DD78-2EAC-430E-8682-D66F6A830745}"/>
                      </a:ext>
                    </a:extLst>
                  </p14:cNvPr>
                  <p14:cNvContentPartPr/>
                  <p14:nvPr/>
                </p14:nvContentPartPr>
                <p14:xfrm>
                  <a:off x="5741700" y="4016320"/>
                  <a:ext cx="303480" cy="326880"/>
                </p14:xfrm>
              </p:contentPart>
            </mc:Choice>
            <mc:Fallback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E509DD78-2EAC-430E-8682-D66F6A830745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654636" y="3929252"/>
                    <a:ext cx="477110" cy="5005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C371D2AD-F8E5-4D88-BB49-F1109D1DCB6E}"/>
                      </a:ext>
                    </a:extLst>
                  </p14:cNvPr>
                  <p14:cNvContentPartPr/>
                  <p14:nvPr/>
                </p14:nvContentPartPr>
                <p14:xfrm>
                  <a:off x="5844660" y="4000120"/>
                  <a:ext cx="276840" cy="324360"/>
                </p14:xfrm>
              </p:contentPart>
            </mc:Choice>
            <mc:Fallback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C371D2AD-F8E5-4D88-BB49-F1109D1DCB6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757525" y="3913060"/>
                    <a:ext cx="450612" cy="497982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886DB30-9701-4777-958C-CD370739513C}"/>
                  </a:ext>
                </a:extLst>
              </p14:cNvPr>
              <p14:cNvContentPartPr/>
              <p14:nvPr/>
            </p14:nvContentPartPr>
            <p14:xfrm>
              <a:off x="977460" y="-53408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886DB30-9701-4777-958C-CD370739513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4460" y="-59672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0880714-D778-43A5-A4A1-D5A8BAA79F1F}"/>
              </a:ext>
            </a:extLst>
          </p:cNvPr>
          <p:cNvSpPr txBox="1"/>
          <p:nvPr/>
        </p:nvSpPr>
        <p:spPr>
          <a:xfrm>
            <a:off x="4635500" y="6044962"/>
            <a:ext cx="2921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Puntuación: 3</a:t>
            </a:r>
            <a:endParaRPr lang="en-00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61D696-7700-4FAF-ACD3-597C1F0E3206}"/>
              </a:ext>
            </a:extLst>
          </p:cNvPr>
          <p:cNvSpPr txBox="1"/>
          <p:nvPr/>
        </p:nvSpPr>
        <p:spPr>
          <a:xfrm>
            <a:off x="3265714" y="345460"/>
            <a:ext cx="56605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6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cs typeface="Arial" panose="020B0604020202020204" pitchFamily="34" charset="0"/>
              </a:rPr>
              <a:t>¡OH NOOO!</a:t>
            </a:r>
            <a:endParaRPr lang="en-001" sz="4400" dirty="0">
              <a:latin typeface="Impact" panose="020B080603090205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49B854-6C09-436A-9438-E2547A4F2C3C}"/>
              </a:ext>
            </a:extLst>
          </p:cNvPr>
          <p:cNvSpPr txBox="1"/>
          <p:nvPr/>
        </p:nvSpPr>
        <p:spPr>
          <a:xfrm>
            <a:off x="3627863" y="1179825"/>
            <a:ext cx="4936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Ya no tienes más vidas</a:t>
            </a:r>
            <a:endParaRPr lang="en-001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E83A271-BB1F-482D-9A9E-68A3833D7019}"/>
              </a:ext>
            </a:extLst>
          </p:cNvPr>
          <p:cNvSpPr/>
          <p:nvPr/>
        </p:nvSpPr>
        <p:spPr>
          <a:xfrm>
            <a:off x="4527255" y="5392425"/>
            <a:ext cx="3137490" cy="571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270A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JUGAR DE NUEVO</a:t>
            </a:r>
            <a:endParaRPr lang="en-001" b="1" dirty="0">
              <a:solidFill>
                <a:srgbClr val="270A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020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128</Words>
  <Application>Microsoft Office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Cascadia Code ExtraLight</vt:lpstr>
      <vt:lpstr>Century Gothic</vt:lpstr>
      <vt:lpstr>Comic Sans MS</vt:lpstr>
      <vt:lpstr>Consolas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Eduardo Villalpando Mello</dc:creator>
  <cp:lastModifiedBy>Eduardo Villalpando Mello</cp:lastModifiedBy>
  <cp:revision>9</cp:revision>
  <dcterms:created xsi:type="dcterms:W3CDTF">2021-03-03T21:46:28Z</dcterms:created>
  <dcterms:modified xsi:type="dcterms:W3CDTF">2021-03-03T23:07:45Z</dcterms:modified>
</cp:coreProperties>
</file>